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8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7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2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8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2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3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1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1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6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665D-E1F0-4D21-9581-393A884224C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E844A-ACC0-4588-A0B1-CA22DC6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5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gstdelhisouth.gov.in/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077200" cy="502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</a:t>
            </a:r>
            <a:br>
              <a:rPr lang="en-US" dirty="0" smtClean="0"/>
            </a:br>
            <a:r>
              <a:rPr lang="en-US" sz="4000" dirty="0" smtClean="0"/>
              <a:t>                    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hi-IN" dirty="0" smtClean="0">
                <a:solidFill>
                  <a:srgbClr val="0000FF"/>
                </a:solidFill>
              </a:rPr>
              <a:t>केन्द्रीय </a:t>
            </a:r>
            <a:r>
              <a:rPr lang="hi-IN" dirty="0">
                <a:solidFill>
                  <a:srgbClr val="0000FF"/>
                </a:solidFill>
              </a:rPr>
              <a:t>माल एवं सेवाकर </a:t>
            </a:r>
            <a:r>
              <a:rPr lang="hi-IN" dirty="0" smtClean="0">
                <a:solidFill>
                  <a:srgbClr val="0000FF"/>
                </a:solidFill>
              </a:rPr>
              <a:t>दक्षिण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hi-IN" sz="4900" dirty="0" smtClean="0">
                <a:solidFill>
                  <a:srgbClr val="C00000"/>
                </a:solidFill>
              </a:rPr>
              <a:t>निर्यात </a:t>
            </a:r>
            <a:r>
              <a:rPr lang="hi-IN" sz="4900" dirty="0">
                <a:solidFill>
                  <a:srgbClr val="C00000"/>
                </a:solidFill>
              </a:rPr>
              <a:t>धन वापसी </a:t>
            </a:r>
            <a:r>
              <a:rPr lang="hi-IN" sz="4900" dirty="0" smtClean="0">
                <a:solidFill>
                  <a:srgbClr val="C00000"/>
                </a:solidFill>
              </a:rPr>
              <a:t>पखवाड़ा</a:t>
            </a:r>
            <a:r>
              <a:rPr lang="en-US" sz="5300" dirty="0" smtClean="0">
                <a:solidFill>
                  <a:srgbClr val="C00000"/>
                </a:solidFill>
              </a:rPr>
              <a:t/>
            </a:r>
            <a:br>
              <a:rPr lang="en-US" sz="5300" dirty="0" smtClean="0">
                <a:solidFill>
                  <a:srgbClr val="C00000"/>
                </a:solidFill>
              </a:rPr>
            </a:br>
            <a:r>
              <a:rPr lang="hi-IN" dirty="0" smtClean="0">
                <a:solidFill>
                  <a:srgbClr val="0000FF"/>
                </a:solidFill>
              </a:rPr>
              <a:t>आयोजित </a:t>
            </a:r>
            <a:r>
              <a:rPr lang="hi-IN" dirty="0">
                <a:solidFill>
                  <a:srgbClr val="0000FF"/>
                </a:solidFill>
              </a:rPr>
              <a:t>कर रहा है </a:t>
            </a:r>
            <a:r>
              <a:rPr lang="en-US" dirty="0">
                <a:solidFill>
                  <a:srgbClr val="0000FF"/>
                </a:solidFill>
              </a:rPr>
              <a:t>I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hi-IN" dirty="0">
                <a:solidFill>
                  <a:srgbClr val="0000FF"/>
                </a:solidFill>
              </a:rPr>
              <a:t>( मार्च </a:t>
            </a:r>
            <a:r>
              <a:rPr lang="en-US" dirty="0">
                <a:solidFill>
                  <a:srgbClr val="0000FF"/>
                </a:solidFill>
              </a:rPr>
              <a:t>15  </a:t>
            </a:r>
            <a:r>
              <a:rPr lang="hi-IN" dirty="0">
                <a:solidFill>
                  <a:srgbClr val="0000FF"/>
                </a:solidFill>
              </a:rPr>
              <a:t>से </a:t>
            </a:r>
            <a:r>
              <a:rPr lang="en-US" dirty="0">
                <a:solidFill>
                  <a:srgbClr val="0000FF"/>
                </a:solidFill>
              </a:rPr>
              <a:t>29, 2018)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                       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i-IN" sz="1800" dirty="0" smtClean="0"/>
              <a:t>कृपया </a:t>
            </a:r>
            <a:r>
              <a:rPr lang="hi-IN" sz="1800" dirty="0"/>
              <a:t>सभी अनिर्णीत आईजीएसटी / आईटीसी निर्यात धनवापसी दावों को ख़त्म करने के लिए आयोजित विशेष मुहिम में धन वापसी दावों की जल्दी निपटान के लिए  केन्द्रीय माल एवं सेवाकर, दिल्ली – दक्षिण के अंतर्गत अपने क्षेत्राधिकार के मंडल कार्यालय को संपर्क करें </a:t>
            </a:r>
            <a:r>
              <a:rPr lang="en-US" sz="1800" dirty="0"/>
              <a:t>I</a:t>
            </a:r>
            <a:br>
              <a:rPr lang="en-US" sz="1800" dirty="0"/>
            </a:b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r>
              <a:rPr lang="en-US" sz="2000" b="1" dirty="0" smtClean="0">
                <a:solidFill>
                  <a:srgbClr val="002060"/>
                </a:solidFill>
              </a:rPr>
              <a:t/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>
                <a:solidFill>
                  <a:srgbClr val="0000FF"/>
                </a:solidFill>
                <a:hlinkClick r:id="rId2"/>
              </a:rPr>
              <a:t>http://www.cgstdelhisouth.gov.in/</a:t>
            </a:r>
            <a:r>
              <a:rPr lang="hi-IN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                                            @Service_Tax_D1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</p:txBody>
      </p:sp>
      <p:pic>
        <p:nvPicPr>
          <p:cNvPr id="1026" name="Picture 2" descr="C:\Users\Administrator\Desktop\Systems\cbec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381000"/>
            <a:ext cx="213360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27957"/>
            <a:ext cx="1876440" cy="1077685"/>
          </a:xfrm>
          <a:prstGeom prst="rect">
            <a:avLst/>
          </a:prstGeom>
        </p:spPr>
      </p:pic>
      <p:pic>
        <p:nvPicPr>
          <p:cNvPr id="1028" name="Picture 4" descr="C:\Users\Administrator\Desktop\Systems\twitter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200000"/>
                    </a14:imgEffect>
                    <a14:imgEffect>
                      <a14:brightnessContrast brigh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709" y="6373091"/>
            <a:ext cx="304800" cy="30480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66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882134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b="1" dirty="0">
                <a:solidFill>
                  <a:srgbClr val="C00000"/>
                </a:solidFill>
              </a:rPr>
              <a:t>निर्यातक ध्यान दें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369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                                          केन्द्रीय माल एवं सेवाकर दक्षिण निर्यात धन वापसी पखवाड़ा आयोजित कर रहा है I  ( मार्च 15  से 29, 2018)                           कृपया सभी अनिर्णीत आईजीएसटी / आईटीसी निर्यात धनवापसी दावों को ख़त्म करने के लिए आयोजित विशेष मुहिम में धन वापसी दावों की जल्दी निपटान के लिए  केन्द्रीय माल एवं सेवाकर, दिल्ली – दक्षिण के अंतर्गत अपने क्षेत्राधिकार के मंडल कार्यालय को संपर्क करें I .   http://www.cgstdelhisouth.gov.in/                                              @Service_Tax_D1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CGST DELHI SOUTH                      is organizing Exports Refund Fortnight</dc:title>
  <dc:creator>Administrator</dc:creator>
  <cp:lastModifiedBy>Administrator</cp:lastModifiedBy>
  <cp:revision>26</cp:revision>
  <dcterms:created xsi:type="dcterms:W3CDTF">2018-03-15T07:08:52Z</dcterms:created>
  <dcterms:modified xsi:type="dcterms:W3CDTF">2018-05-11T07:51:01Z</dcterms:modified>
</cp:coreProperties>
</file>